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D5F"/>
    <a:srgbClr val="583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B273E-8197-43A3-ACD8-E4511D473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37597-19FE-4605-A504-87BD2C347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181A6-3E69-4B28-AF9E-B1E8212D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67D9-F041-4DE9-B329-64D830C8F4B4}" type="datetimeFigureOut">
              <a:rPr lang="en-CA" smtClean="0"/>
              <a:t>2022-04-21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2C55E-8472-4C44-9EB2-13A2731B2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79BAB-DA2A-49F3-BF0F-DA4E67FBD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CA94-C667-4452-A9BA-408EDBBEA0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703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93EB-012D-43C6-B2CA-A439A973F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E6652-F7CF-4BA1-B359-CEB78A5D9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7DDDC-778A-435F-A8B1-2EF0C4C50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67D9-F041-4DE9-B329-64D830C8F4B4}" type="datetimeFigureOut">
              <a:rPr lang="en-CA" smtClean="0"/>
              <a:t>2022-04-21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F07E7-55DB-475F-BF01-83DD40553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C584B-5248-4AB7-8978-A5AC089E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CA94-C667-4452-A9BA-408EDBBEA0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173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4FEC0C-A4A4-43BB-8116-CC417C1C5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3A1B7C-56CB-4777-A5AE-07CFF54FF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06144-ED6F-48E5-8701-8E06CEDE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67D9-F041-4DE9-B329-64D830C8F4B4}" type="datetimeFigureOut">
              <a:rPr lang="en-CA" smtClean="0"/>
              <a:t>2022-04-21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072E7-331B-4209-9E65-3F02F4D82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2C7E2-6C87-4F67-A452-90FC4A46E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CA94-C667-4452-A9BA-408EDBBEA0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127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58C3B-7EC6-44CB-AC6A-5DC76B205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E10F5-8614-4049-BBB7-C93F3A77D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83578-4FBE-4450-85B5-4BAC40356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67D9-F041-4DE9-B329-64D830C8F4B4}" type="datetimeFigureOut">
              <a:rPr lang="en-CA" smtClean="0"/>
              <a:t>2022-04-21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3580-3B6B-4C26-BF49-B40F84CB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44A81-D696-4183-9B0A-D4C09EB08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CA94-C667-4452-A9BA-408EDBBEA0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0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063D1-2C4F-4BDF-BB61-BCF5D70B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F55E3-3EE4-4F4C-AED5-202909960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0A0E9-A374-4246-B5CA-17F78D0D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67D9-F041-4DE9-B329-64D830C8F4B4}" type="datetimeFigureOut">
              <a:rPr lang="en-CA" smtClean="0"/>
              <a:t>2022-04-21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A66CD-B01C-447A-92CA-3252E6C8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A63BC-F85B-407C-BA67-791F9365C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CA94-C667-4452-A9BA-408EDBBEA0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50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B2CF1-9502-4520-B0C4-D30931FF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C9783-A526-46BF-916E-28B0CFA3C3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B8D21-4865-45EE-9351-034C6AED2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F154C-533F-48AE-8E0C-1A614AF5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67D9-F041-4DE9-B329-64D830C8F4B4}" type="datetimeFigureOut">
              <a:rPr lang="en-CA" smtClean="0"/>
              <a:t>2022-04-21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0C4E7-0391-46D6-830B-C97DB199C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BF2DC-8A20-47FE-AD6E-429A69A04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CA94-C667-4452-A9BA-408EDBBEA0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666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2FFE-873F-4AF3-818C-4A0E9EF41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F87F8-30DB-4B55-8A28-5C484E24A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3F988-554E-4ED9-B92A-7CBBD7BCD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F6BF5-3DF3-4149-9B03-48D7DE985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A60A53-3C3F-4596-B3FF-7FECF18FF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A14CD4-FE62-4E7F-93E3-B3EEEC718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67D9-F041-4DE9-B329-64D830C8F4B4}" type="datetimeFigureOut">
              <a:rPr lang="en-CA" smtClean="0"/>
              <a:t>2022-04-21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28DFA1-08E7-4194-9598-C36AFC596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27F760-1E17-4CF3-84EF-310BD8A7D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CA94-C667-4452-A9BA-408EDBBEA0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917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A7A49-9A5C-489D-8A38-A76E29A65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D69CFB-F05A-4E75-89EB-4EE832A67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67D9-F041-4DE9-B329-64D830C8F4B4}" type="datetimeFigureOut">
              <a:rPr lang="en-CA" smtClean="0"/>
              <a:t>2022-04-21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158B6-16D1-4851-B9F3-E55D123B9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39F1D9-3893-4F2A-97A1-748C10FA0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CA94-C667-4452-A9BA-408EDBBEA0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211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329EB6-EE43-4EEF-9E51-1DECF79F3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67D9-F041-4DE9-B329-64D830C8F4B4}" type="datetimeFigureOut">
              <a:rPr lang="en-CA" smtClean="0"/>
              <a:t>2022-04-21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A1B8B-F510-47F3-A6D9-A6B9BCE8A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8D6D1A-1F39-4AF1-B98A-51D2B442E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CA94-C667-4452-A9BA-408EDBBEA0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1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5EEF8-4B41-4FD0-9EB2-5CAE7FB8D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0B026-C023-4F08-B8EB-9086DE4FE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ACA8B1-09FB-4FE2-ACE8-8C40CDE44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50A33-C20E-4251-A654-27C8C29A3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67D9-F041-4DE9-B329-64D830C8F4B4}" type="datetimeFigureOut">
              <a:rPr lang="en-CA" smtClean="0"/>
              <a:t>2022-04-21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7DFF2-1668-46C8-B86F-41DE7BFA2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5AE59-E3FE-4874-ABB8-467600405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CA94-C667-4452-A9BA-408EDBBEA0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572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28DD7-B03D-4156-9C1C-B46934E58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59CD87-36D9-4284-8E20-34E348E4B0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35B43-38B8-42BD-9EBC-1D26065C3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5F055-27C1-43EE-9295-CB9341875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67D9-F041-4DE9-B329-64D830C8F4B4}" type="datetimeFigureOut">
              <a:rPr lang="en-CA" smtClean="0"/>
              <a:t>2022-04-21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45387-1C97-4EB9-B0AD-03F3AC18A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833B9-A9E5-4D45-9C2E-63BA73C33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CA94-C667-4452-A9BA-408EDBBEA0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630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BC319B-CC81-4DEF-A41B-416F41B07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A74C3-0C59-4756-B31A-CC3444DDA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987EB-B91E-45E5-898C-8966AB223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267D9-F041-4DE9-B329-64D830C8F4B4}" type="datetimeFigureOut">
              <a:rPr lang="en-CA" smtClean="0"/>
              <a:t>2022-04-21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0E9B9-9A66-4ACE-B2A5-CDB1C9BCC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A3649-635A-4D11-8B66-AF70ED4DB3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CA94-C667-4452-A9BA-408EDBBEA0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363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CB299-4747-4120-8BFA-912E781DC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8190"/>
            <a:ext cx="9144000" cy="1017141"/>
          </a:xfrm>
        </p:spPr>
        <p:txBody>
          <a:bodyPr>
            <a:normAutofit/>
          </a:bodyPr>
          <a:lstStyle/>
          <a:p>
            <a:r>
              <a:rPr lang="en-CA" dirty="0"/>
              <a:t>Disclosure</a:t>
            </a:r>
          </a:p>
        </p:txBody>
      </p:sp>
      <p:pic>
        <p:nvPicPr>
          <p:cNvPr id="4" name="bg object 18">
            <a:extLst>
              <a:ext uri="{FF2B5EF4-FFF2-40B4-BE49-F238E27FC236}">
                <a16:creationId xmlns:a16="http://schemas.microsoft.com/office/drawing/2014/main" id="{15D11D95-DEFB-4750-B474-92D24779C2F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0739" y="5590097"/>
            <a:ext cx="1089838" cy="1017141"/>
          </a:xfrm>
          <a:prstGeom prst="rect">
            <a:avLst/>
          </a:prstGeom>
        </p:spPr>
      </p:pic>
      <p:sp>
        <p:nvSpPr>
          <p:cNvPr id="5" name="bg object 20">
            <a:extLst>
              <a:ext uri="{FF2B5EF4-FFF2-40B4-BE49-F238E27FC236}">
                <a16:creationId xmlns:a16="http://schemas.microsoft.com/office/drawing/2014/main" id="{8DF4DA65-3F17-4954-BF84-8280AC47B9BD}"/>
              </a:ext>
            </a:extLst>
          </p:cNvPr>
          <p:cNvSpPr/>
          <p:nvPr/>
        </p:nvSpPr>
        <p:spPr>
          <a:xfrm rot="5400000">
            <a:off x="6779391" y="820738"/>
            <a:ext cx="101308" cy="10454551"/>
          </a:xfrm>
          <a:custGeom>
            <a:avLst/>
            <a:gdLst/>
            <a:ahLst/>
            <a:cxnLst/>
            <a:rect l="l" t="t" r="r" b="b"/>
            <a:pathLst>
              <a:path w="180340" h="4114800">
                <a:moveTo>
                  <a:pt x="179940" y="4114799"/>
                </a:moveTo>
                <a:lnTo>
                  <a:pt x="0" y="4114799"/>
                </a:lnTo>
                <a:lnTo>
                  <a:pt x="0" y="0"/>
                </a:lnTo>
                <a:lnTo>
                  <a:pt x="179940" y="0"/>
                </a:lnTo>
                <a:lnTo>
                  <a:pt x="179940" y="4114799"/>
                </a:lnTo>
                <a:close/>
              </a:path>
            </a:pathLst>
          </a:custGeom>
          <a:solidFill>
            <a:srgbClr val="F1BD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bg object 20">
            <a:extLst>
              <a:ext uri="{FF2B5EF4-FFF2-40B4-BE49-F238E27FC236}">
                <a16:creationId xmlns:a16="http://schemas.microsoft.com/office/drawing/2014/main" id="{7D2C4A39-0D67-4F82-B370-84B95D7AFACA}"/>
              </a:ext>
            </a:extLst>
          </p:cNvPr>
          <p:cNvSpPr/>
          <p:nvPr/>
        </p:nvSpPr>
        <p:spPr>
          <a:xfrm rot="5400000">
            <a:off x="6779391" y="1054654"/>
            <a:ext cx="101308" cy="10454552"/>
          </a:xfrm>
          <a:custGeom>
            <a:avLst/>
            <a:gdLst/>
            <a:ahLst/>
            <a:cxnLst/>
            <a:rect l="l" t="t" r="r" b="b"/>
            <a:pathLst>
              <a:path w="180340" h="4114800">
                <a:moveTo>
                  <a:pt x="179940" y="4114799"/>
                </a:moveTo>
                <a:lnTo>
                  <a:pt x="0" y="4114799"/>
                </a:lnTo>
                <a:lnTo>
                  <a:pt x="0" y="0"/>
                </a:lnTo>
                <a:lnTo>
                  <a:pt x="179940" y="0"/>
                </a:lnTo>
                <a:lnTo>
                  <a:pt x="179940" y="4114799"/>
                </a:lnTo>
                <a:close/>
              </a:path>
            </a:pathLst>
          </a:custGeom>
          <a:solidFill>
            <a:srgbClr val="301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8DC634-0040-4F00-A2DA-285ECDA6583E}"/>
              </a:ext>
            </a:extLst>
          </p:cNvPr>
          <p:cNvSpPr txBox="1"/>
          <p:nvPr/>
        </p:nvSpPr>
        <p:spPr>
          <a:xfrm>
            <a:off x="1664913" y="1443841"/>
            <a:ext cx="92924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I, [</a:t>
            </a:r>
            <a:r>
              <a:rPr lang="en-US" i="1" dirty="0"/>
              <a:t>presenter’s name</a:t>
            </a:r>
            <a:r>
              <a:rPr lang="en-US" dirty="0"/>
              <a:t>] declare that in the past 2 years: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 have received support from the following companies: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[relevant company names here]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 have done consulting work for the following companies: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[relevant company names here]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I have done speaking engagements for the following companies: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[relevant company names here]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 hold individual shares in the following: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[relevant company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names here]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8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Corbeil</dc:creator>
  <cp:lastModifiedBy>Trinity</cp:lastModifiedBy>
  <cp:revision>6</cp:revision>
  <dcterms:created xsi:type="dcterms:W3CDTF">2022-04-01T16:04:45Z</dcterms:created>
  <dcterms:modified xsi:type="dcterms:W3CDTF">2022-04-21T13:52:27Z</dcterms:modified>
</cp:coreProperties>
</file>