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/>
    <p:restoredTop sz="94692"/>
  </p:normalViewPr>
  <p:slideViewPr>
    <p:cSldViewPr snapToGrid="0" showGuides="1">
      <p:cViewPr varScale="1">
        <p:scale>
          <a:sx n="63" d="100"/>
          <a:sy n="63" d="100"/>
        </p:scale>
        <p:origin x="8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2BD5C-C94E-4DA9-E2D4-1EF63854C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52D8-F1DF-2351-8D4B-D75B7EDD54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ABE1-FF78-514D-87C7-EFA1542247C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7D94D-26BB-0866-A5EA-C76B979D53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C2BDE-0C6A-29F2-B1A5-0D42A3909D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C9425-D0C1-8B49-A25F-CDBBD13B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59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54025-AED7-9F4D-B957-9C482795AC6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77719-CAF2-F840-8F8A-417A79BB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4A9778-6D58-B022-3C9C-4B5D35490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5AF78-F79A-FA9B-B537-C8D1AAF15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630" y="2930980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DF45-9F43-43DB-BFF4-08EDD4AF7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630" y="4488526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E90D-9898-878B-E0AE-B0232C66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630" y="5228314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8756E4F-0AD7-9AC6-BE71-E79ACAA01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9936" y="700797"/>
            <a:ext cx="3466548" cy="11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F7CE-BC24-9487-21EB-EAC3B584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9BA2-84C8-7B4A-9DB5-ED0D4784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6A5C21-26C4-6834-D72E-D13E30FB9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B0973D-E15E-8C10-BBCF-ACFEABF7C6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513E-8697-E369-28F0-E9274F27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94F5-EE88-3C75-249D-5D5088B1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089025"/>
            <a:ext cx="5181600" cy="4663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C6CBC-B7C0-0DE1-FBE5-A3EC3705B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COA | CORS | CORA ANNUAL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C68B-4B30-2FB6-BE91-ECCA917FB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B87C41-4EF1-E969-DC55-A655C9ECD8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0" y="1089025"/>
            <a:ext cx="5181600" cy="4663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15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9D46E0-5610-26FD-D9E5-982FE3A8C8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862" y="476029"/>
            <a:ext cx="5192712" cy="4883150"/>
          </a:xfrm>
          <a:prstGeom prst="roundRect">
            <a:avLst>
              <a:gd name="adj" fmla="val 274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7513E-8697-E369-28F0-E9274F27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94F5-EE88-3C75-249D-5D5088B1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089025"/>
            <a:ext cx="5616575" cy="4663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C6CBC-B7C0-0DE1-FBE5-A3EC3705B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COA | CORS | CORA ANNUAL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C68B-4B30-2FB6-BE91-ECCA917FB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B712EB5A-EC97-D904-D20D-7776B28822D1}"/>
              </a:ext>
            </a:extLst>
          </p:cNvPr>
          <p:cNvSpPr/>
          <p:nvPr userDrawn="1"/>
        </p:nvSpPr>
        <p:spPr>
          <a:xfrm>
            <a:off x="7513976" y="5581807"/>
            <a:ext cx="2091193" cy="1276193"/>
          </a:xfrm>
          <a:prstGeom prst="round2SameRect">
            <a:avLst>
              <a:gd name="adj1" fmla="val 1015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883630-2C92-0580-AD60-3E98457A886C}"/>
              </a:ext>
            </a:extLst>
          </p:cNvPr>
          <p:cNvSpPr/>
          <p:nvPr userDrawn="1"/>
        </p:nvSpPr>
        <p:spPr>
          <a:xfrm>
            <a:off x="6520069" y="5581807"/>
            <a:ext cx="747423" cy="74742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38C63872-EBC9-1DE2-BD7A-7FFFDFB352DB}"/>
              </a:ext>
            </a:extLst>
          </p:cNvPr>
          <p:cNvSpPr/>
          <p:nvPr userDrawn="1"/>
        </p:nvSpPr>
        <p:spPr>
          <a:xfrm rot="10800000">
            <a:off x="9621382" y="0"/>
            <a:ext cx="2091193" cy="2534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E4965B6-F643-59CA-E04C-0F7EC25A548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070F65-B66D-9228-1742-9827C91ADFD9}"/>
                </a:ext>
              </a:extLst>
            </p:cNvPr>
            <p:cNvSpPr/>
            <p:nvPr userDrawn="1"/>
          </p:nvSpPr>
          <p:spPr>
            <a:xfrm>
              <a:off x="0" y="4548146"/>
              <a:ext cx="12192000" cy="2309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697956C-1772-5FCC-AC47-07838AAD3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93849-D90B-84F6-66E8-CFC816F71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3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9330C-86DE-E3B1-B03E-D8DF21D0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COA | CORS | CORA ANNUAL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09E80-0746-B42F-9605-6E095A5F8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E8A2CE4-012C-3276-47F4-C9985A121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9936" y="700797"/>
            <a:ext cx="3466548" cy="1174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B4CA14-043D-01AE-EFD2-59881DBC2968}"/>
              </a:ext>
            </a:extLst>
          </p:cNvPr>
          <p:cNvSpPr txBox="1"/>
          <p:nvPr userDrawn="1"/>
        </p:nvSpPr>
        <p:spPr>
          <a:xfrm>
            <a:off x="1092200" y="2695492"/>
            <a:ext cx="517342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Ust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exces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debitis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occupta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quidusandi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opta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aborum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quos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dolorepudae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volestia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denis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re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prorese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quamenistrum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lam, to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maio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blab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inimin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rero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offictem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fugitio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Vidi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derit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quo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berunti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des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volorem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quiatquibus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conserf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tistio</a:t>
            </a:r>
            <a:r>
              <a:rPr lang="en-CA" sz="20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John Smith, Company Title</a:t>
            </a:r>
          </a:p>
        </p:txBody>
      </p:sp>
    </p:spTree>
    <p:extLst>
      <p:ext uri="{BB962C8B-B14F-4D97-AF65-F5344CB8AC3E}">
        <p14:creationId xmlns:p14="http://schemas.microsoft.com/office/powerpoint/2010/main" val="414456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E2BEDE-BC3A-742C-7427-9C34DEE8DB63}"/>
              </a:ext>
            </a:extLst>
          </p:cNvPr>
          <p:cNvSpPr/>
          <p:nvPr userDrawn="1"/>
        </p:nvSpPr>
        <p:spPr>
          <a:xfrm>
            <a:off x="0" y="4548146"/>
            <a:ext cx="12192000" cy="2309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4ACE8-0956-9DF7-A10E-D9DBBA092C1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64819-4F9E-8F8F-DF7C-D9E2CBD7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33"/>
          <a:stretch/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00958-4F96-507E-FC0D-157673FA7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D124-C0EC-244A-75FA-8308F7D05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28C6E7B-1252-08CC-EB3F-E165DD153F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630" y="2256133"/>
            <a:ext cx="5118391" cy="1267310"/>
          </a:xfrm>
        </p:spPr>
        <p:txBody>
          <a:bodyPr lIns="0" tIns="0" rIns="0" bIns="0"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77B7C1-5E47-4FC2-B750-10F742A129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4630" y="3813679"/>
            <a:ext cx="9144000" cy="632114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9F1B921-CA4F-5841-A922-715202A8F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448" t="27603" r="29076" b="25172"/>
          <a:stretch/>
        </p:blipFill>
        <p:spPr>
          <a:xfrm>
            <a:off x="7313160" y="1127057"/>
            <a:ext cx="4402593" cy="63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73CC6B3-DED9-691A-17CE-5037D03E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55"/>
          <a:stretch/>
        </p:blipFill>
        <p:spPr>
          <a:xfrm>
            <a:off x="0" y="5064981"/>
            <a:ext cx="12192000" cy="17930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6630B-0BC2-1559-20B1-FB4E2406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874375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A0BE6-F7A1-821F-DB0B-83412E4B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089026"/>
            <a:ext cx="10874375" cy="4372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182B-339D-D69F-5516-56CD6755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2200" y="6311901"/>
            <a:ext cx="4079466" cy="2524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COA | CORS | CORA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2FA7-9F5B-7920-723B-D01C50D0A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67" y="6311901"/>
            <a:ext cx="501595" cy="2524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F3B0584-F4D1-A147-800B-407251DAD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  <p:sldLayoutId id="2147483651" r:id="rId6"/>
    <p:sldLayoutId id="2147483656" r:id="rId7"/>
    <p:sldLayoutId id="2147483657" r:id="rId8"/>
    <p:sldLayoutId id="214748365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86A3-FC3F-C003-7601-5AEEEBB17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 slide title here on two lines if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CF525-EA0C-DAC6-D622-0836FCD78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29559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9E544-D1E9-CDAC-1DD4-25EBD952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0874375" cy="498475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27533B-337A-C23A-4FE6-6AA8F5C3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089026"/>
            <a:ext cx="10874375" cy="5108574"/>
          </a:xfrm>
        </p:spPr>
        <p:txBody>
          <a:bodyPr>
            <a:normAutofit/>
          </a:bodyPr>
          <a:lstStyle/>
          <a:p>
            <a:r>
              <a:rPr lang="en-US" dirty="0"/>
              <a:t>I, [</a:t>
            </a:r>
            <a:r>
              <a:rPr lang="en-US" i="1" dirty="0"/>
              <a:t>presenter’s name</a:t>
            </a:r>
            <a:r>
              <a:rPr lang="en-US" dirty="0"/>
              <a:t>] declare that in the past 2 years:</a:t>
            </a:r>
          </a:p>
          <a:p>
            <a:endParaRPr lang="en-US" dirty="0"/>
          </a:p>
          <a:p>
            <a:r>
              <a:rPr lang="en-US" dirty="0"/>
              <a:t>I have received support from the following companies: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[relevant company names here]</a:t>
            </a:r>
          </a:p>
          <a:p>
            <a:endParaRPr lang="en-US" dirty="0"/>
          </a:p>
          <a:p>
            <a:r>
              <a:rPr lang="en-US" dirty="0"/>
              <a:t>I have done consulting work for the following companies: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[relevant company names here]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I have done speaking engagements for the following companies: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[relevant company names here]</a:t>
            </a:r>
          </a:p>
          <a:p>
            <a:endParaRPr lang="en-US" dirty="0"/>
          </a:p>
          <a:p>
            <a:r>
              <a:rPr lang="en-US" dirty="0"/>
              <a:t>I hold individual shares in the following: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[relevant company names here]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A8C98-16FC-6E35-16A6-DFE21815BD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E9D05-922B-5C92-E6BB-BC6B33D4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Divulgation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FC665-3609-36E5-AF77-E1EF5D2A4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097254"/>
            <a:ext cx="10874374" cy="4663492"/>
          </a:xfrm>
        </p:spPr>
        <p:txBody>
          <a:bodyPr>
            <a:normAutofit lnSpcReduction="10000"/>
          </a:bodyPr>
          <a:lstStyle/>
          <a:p>
            <a:r>
              <a:rPr lang="fr-CA" dirty="0"/>
              <a:t>Je, [</a:t>
            </a:r>
            <a:r>
              <a:rPr lang="fr-CA" i="1" dirty="0"/>
              <a:t>nom du présentateur</a:t>
            </a:r>
            <a:r>
              <a:rPr lang="fr-CA" dirty="0"/>
              <a:t>], affirme que, au cours des deux dernières années :</a:t>
            </a:r>
          </a:p>
          <a:p>
            <a:endParaRPr lang="fr-CA" dirty="0"/>
          </a:p>
          <a:p>
            <a:r>
              <a:rPr lang="fr-CA" dirty="0"/>
              <a:t>J’ai reçu le soutien des entreprises suivantes :</a:t>
            </a:r>
          </a:p>
          <a:p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</a:t>
            </a:r>
            <a:r>
              <a:rPr lang="fr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 des entreprises concernées ici</a:t>
            </a:r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fr-CA" dirty="0"/>
          </a:p>
          <a:p>
            <a:r>
              <a:rPr lang="fr-CA" dirty="0"/>
              <a:t>J’ai agi à titre de consultant auprès des entreprises suivantes :</a:t>
            </a:r>
          </a:p>
          <a:p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</a:t>
            </a:r>
            <a:r>
              <a:rPr lang="fr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 des entreprises concernées ici</a:t>
            </a:r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fr-CA" dirty="0"/>
          </a:p>
          <a:p>
            <a:endParaRPr lang="fr-CA" dirty="0"/>
          </a:p>
          <a:p>
            <a:r>
              <a:rPr lang="fr-CA" dirty="0"/>
              <a:t>J’ai donné des conférences au nom des entreprises suivantes :</a:t>
            </a:r>
          </a:p>
          <a:p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</a:t>
            </a:r>
            <a:r>
              <a:rPr lang="fr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 des entreprises concernées ici</a:t>
            </a:r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endParaRPr lang="fr-CA" dirty="0"/>
          </a:p>
          <a:p>
            <a:r>
              <a:rPr lang="fr-CA" dirty="0"/>
              <a:t>Je détiens des parts dans les entreprises suivantes :</a:t>
            </a:r>
          </a:p>
          <a:p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[</a:t>
            </a:r>
            <a:r>
              <a:rPr lang="fr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 des entreprises concernées ici</a:t>
            </a:r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3FA375-F0DC-7800-7919-6BE2C7851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people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F1A5DF6F-426B-2091-4631-721D03BDC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0" r="27676"/>
          <a:stretch/>
        </p:blipFill>
        <p:spPr>
          <a:xfrm>
            <a:off x="6519862" y="476029"/>
            <a:ext cx="5192712" cy="48831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BF7A7A-6159-BCA8-EB0F-5134A138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title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35824-EBF3-E6F1-FB98-75EED6AB73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 to go here. Change out photo as necessary.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FE6FE-B8DF-4AF6-683A-9420BE5F8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9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BA2C-C139-4CBA-687D-1DC68E3C9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5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7569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10807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E439E-1A3A-B0C7-3054-5EAF33413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 | CORS | CORA ANNUAL MEETING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6DC6C1-B622-94FB-F8A3-3005472C4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title here on two lines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7993BD-F1E9-1FB1-F3E5-097BAE678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96658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A 2023">
      <a:dk1>
        <a:srgbClr val="000000"/>
      </a:dk1>
      <a:lt1>
        <a:srgbClr val="FFFFFF"/>
      </a:lt1>
      <a:dk2>
        <a:srgbClr val="58595B"/>
      </a:dk2>
      <a:lt2>
        <a:srgbClr val="E7E6E6"/>
      </a:lt2>
      <a:accent1>
        <a:srgbClr val="693C5E"/>
      </a:accent1>
      <a:accent2>
        <a:srgbClr val="912F46"/>
      </a:accent2>
      <a:accent3>
        <a:srgbClr val="594924"/>
      </a:accent3>
      <a:accent4>
        <a:srgbClr val="DFD1A7"/>
      </a:accent4>
      <a:accent5>
        <a:srgbClr val="F1B334"/>
      </a:accent5>
      <a:accent6>
        <a:srgbClr val="D0D3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-PPT-Template-x" id="{4F50D25F-1D9D-3942-80C4-2F0AA5C00141}" vid="{12D01505-45C9-1A48-A5C8-0D868DB3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COA-PPT-Template</Template>
  <TotalTime>25</TotalTime>
  <Words>305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Cover slide title here on two lines if needed</vt:lpstr>
      <vt:lpstr>Disclosure</vt:lpstr>
      <vt:lpstr>Divulgation</vt:lpstr>
      <vt:lpstr>Content title slide</vt:lpstr>
      <vt:lpstr>PowerPoint Presentation</vt:lpstr>
      <vt:lpstr>Divider slide title here on two lines if needed</vt:lpstr>
      <vt:lpstr>Divider slide title here on two lines if needed</vt:lpstr>
      <vt:lpstr>Divider slide title here on two lines if needed</vt:lpstr>
      <vt:lpstr>Divider slide title here on two lines if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 here on two lines if needed</dc:title>
  <dc:creator>COA Licenses</dc:creator>
  <cp:lastModifiedBy>Meghan</cp:lastModifiedBy>
  <cp:revision>9</cp:revision>
  <dcterms:created xsi:type="dcterms:W3CDTF">2023-03-10T17:15:22Z</dcterms:created>
  <dcterms:modified xsi:type="dcterms:W3CDTF">2025-04-23T13:10:10Z</dcterms:modified>
</cp:coreProperties>
</file>