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7" autoAdjust="0"/>
    <p:restoredTop sz="94660"/>
  </p:normalViewPr>
  <p:slideViewPr>
    <p:cSldViewPr snapToGrid="0">
      <p:cViewPr>
        <p:scale>
          <a:sx n="140" d="100"/>
          <a:sy n="140" d="100"/>
        </p:scale>
        <p:origin x="-888" y="-36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9FA5EE9-3566-371B-17CA-2856120D1C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F4B12B9-B984-CF60-80FF-0D6BF559E10A}"/>
              </a:ext>
            </a:extLst>
          </p:cNvPr>
          <p:cNvSpPr txBox="1"/>
          <p:nvPr userDrawn="1"/>
        </p:nvSpPr>
        <p:spPr>
          <a:xfrm>
            <a:off x="609600" y="6532786"/>
            <a:ext cx="1075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b="1" dirty="0">
                <a:solidFill>
                  <a:schemeClr val="bg1"/>
                </a:solidFill>
              </a:rPr>
              <a:t>CAS 2026</a:t>
            </a:r>
            <a:endParaRPr lang="en-CA" b="1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D2A547-7411-1570-B4D8-0DEC72AE06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878522-C465-DC05-E6BF-FCCB3C2986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AA1492-FF87-1397-BDCB-801793D0B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1D3C2-C4A1-4537-95BD-F2C1163C12BE}" type="datetimeFigureOut">
              <a:rPr lang="en-CA" smtClean="0"/>
              <a:t>2026-10-05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44D184-3E05-9F21-796F-C70D8FE25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588F5B-1504-05AC-8A7A-4F60E1031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09B83-9243-4139-9770-5DC321303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46424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8E82F8A-1B66-0BE9-194C-BF56FBF0D4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B0B2709-701E-848E-2F01-B66D55245EED}"/>
              </a:ext>
            </a:extLst>
          </p:cNvPr>
          <p:cNvSpPr txBox="1"/>
          <p:nvPr userDrawn="1"/>
        </p:nvSpPr>
        <p:spPr>
          <a:xfrm>
            <a:off x="595086" y="6532786"/>
            <a:ext cx="1075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b="1" dirty="0">
                <a:solidFill>
                  <a:schemeClr val="bg1"/>
                </a:solidFill>
              </a:rPr>
              <a:t>CAS 2026</a:t>
            </a:r>
            <a:endParaRPr lang="en-CA" b="1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3FD605-1D8B-66CE-DC31-E46F8BBE9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300E9-2391-F47D-4B91-59BFD9B41E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3821F-AFAD-3A3D-4F97-AA540EC59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1D3C2-C4A1-4537-95BD-F2C1163C12BE}" type="datetimeFigureOut">
              <a:rPr lang="en-CA" smtClean="0"/>
              <a:t>2026-10-05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FB4E3A-0188-ACCC-4257-7DFF2AC3D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6DB1DC-5515-355E-D40F-3629F02A8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09B83-9243-4139-9770-5DC321303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29676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6185F8A-8766-7E79-930E-7C34A449EC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2AB6E76-4E58-875C-616B-A5D8D048A13A}"/>
              </a:ext>
            </a:extLst>
          </p:cNvPr>
          <p:cNvSpPr txBox="1"/>
          <p:nvPr userDrawn="1"/>
        </p:nvSpPr>
        <p:spPr>
          <a:xfrm>
            <a:off x="595086" y="6532786"/>
            <a:ext cx="1075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b="1" dirty="0">
                <a:solidFill>
                  <a:schemeClr val="bg1"/>
                </a:solidFill>
              </a:rPr>
              <a:t>CAS 2026</a:t>
            </a:r>
            <a:endParaRPr lang="en-CA" b="1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C00E21-2247-A9EA-F408-D969C82BE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5471C1-F19A-977C-F005-109D7E558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8C5CB-6BBF-0357-08D8-980492579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1D3C2-C4A1-4537-95BD-F2C1163C12BE}" type="datetimeFigureOut">
              <a:rPr lang="en-CA" smtClean="0"/>
              <a:t>2026-10-05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1FCC5C-31CB-9CBD-2069-CFE7AE605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210586-8118-BF51-B493-37F583B95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09B83-9243-4139-9770-5DC321303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91584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3827792-DCF7-7255-F075-29F82DD8B7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BE0847F-9962-C2D2-71F0-70A1FEEC85A3}"/>
              </a:ext>
            </a:extLst>
          </p:cNvPr>
          <p:cNvSpPr txBox="1"/>
          <p:nvPr userDrawn="1"/>
        </p:nvSpPr>
        <p:spPr>
          <a:xfrm>
            <a:off x="595086" y="6532786"/>
            <a:ext cx="1075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b="1" dirty="0">
                <a:solidFill>
                  <a:schemeClr val="bg1"/>
                </a:solidFill>
              </a:rPr>
              <a:t>CAS 2026</a:t>
            </a:r>
            <a:endParaRPr lang="en-CA" b="1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87F73F-DDBD-8871-776E-761FD158D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9F687-65D5-82A5-938E-1C62AF5318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AFE75F-FB89-1661-20DA-AD3C609B79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1E95A3-6F4D-D4FE-FE25-BD6A2CAC8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1D3C2-C4A1-4537-95BD-F2C1163C12BE}" type="datetimeFigureOut">
              <a:rPr lang="en-CA" smtClean="0"/>
              <a:t>2026-10-05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3CD8C4-BDFF-489D-BDDD-FFF5DB5FB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AB522A-0195-BE29-9453-5AF81AD82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09B83-9243-4139-9770-5DC321303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5461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8D94FD8-F0A4-C7F5-AAB6-3D22133A63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515D646-1B08-9B2B-81A2-9AB097FF9E4B}"/>
              </a:ext>
            </a:extLst>
          </p:cNvPr>
          <p:cNvSpPr txBox="1"/>
          <p:nvPr userDrawn="1"/>
        </p:nvSpPr>
        <p:spPr>
          <a:xfrm>
            <a:off x="595086" y="6532786"/>
            <a:ext cx="1075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b="1" dirty="0">
                <a:solidFill>
                  <a:schemeClr val="bg1"/>
                </a:solidFill>
              </a:rPr>
              <a:t>CAS 2026</a:t>
            </a:r>
            <a:endParaRPr lang="en-CA" b="1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DB583E-D07D-C8D1-F0D0-D81D6BCBE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1D6422-63E9-1BF0-5F12-7C24F2690D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F1EE4D-1E34-495B-E608-0BCE5C812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8A2A49-2D3C-A219-9C05-BD96F0AA50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CF1637-3FEA-3127-2A56-85D4D69EFB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892AD3-F704-61BF-2323-79F082D10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1D3C2-C4A1-4537-95BD-F2C1163C12BE}" type="datetimeFigureOut">
              <a:rPr lang="en-CA" smtClean="0"/>
              <a:t>2026-10-05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716299-BBC2-F1DF-8D86-2376EF66A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1F5AF8-7868-C6D8-2B13-103DA1B7A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09B83-9243-4139-9770-5DC321303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97924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742260-044E-79E3-A596-AED6BF7783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E1815E5-9149-0DF4-56F6-A0BBFA9F65E2}"/>
              </a:ext>
            </a:extLst>
          </p:cNvPr>
          <p:cNvSpPr txBox="1"/>
          <p:nvPr userDrawn="1"/>
        </p:nvSpPr>
        <p:spPr>
          <a:xfrm>
            <a:off x="595086" y="6532786"/>
            <a:ext cx="1075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b="1" dirty="0">
                <a:solidFill>
                  <a:schemeClr val="bg1"/>
                </a:solidFill>
              </a:rPr>
              <a:t>CAS 2026</a:t>
            </a:r>
            <a:endParaRPr lang="en-CA" b="1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49E863-56A2-BE31-BDD5-2111CAA8A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DE3580-F0D3-A96C-06A8-EE50E82FD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1D3C2-C4A1-4537-95BD-F2C1163C12BE}" type="datetimeFigureOut">
              <a:rPr lang="en-CA" smtClean="0"/>
              <a:t>2026-10-05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7CFEDA-3329-2306-7E76-3907B4A54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2FE4E0-C34F-D86A-5FFE-9AE48ADBF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09B83-9243-4139-9770-5DC321303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1388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C0FBFEC-4C36-2C8F-2EA0-DD29DDE0AB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CC82EA-76B7-F3D9-A9CC-9B13E9F54D50}"/>
              </a:ext>
            </a:extLst>
          </p:cNvPr>
          <p:cNvSpPr txBox="1"/>
          <p:nvPr userDrawn="1"/>
        </p:nvSpPr>
        <p:spPr>
          <a:xfrm>
            <a:off x="595086" y="6532786"/>
            <a:ext cx="1075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b="1" dirty="0">
                <a:solidFill>
                  <a:schemeClr val="bg1"/>
                </a:solidFill>
              </a:rPr>
              <a:t>CAS 2026</a:t>
            </a:r>
            <a:endParaRPr lang="en-CA" b="1" dirty="0">
              <a:solidFill>
                <a:schemeClr val="bg1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D5E928-9927-1550-9D11-AB913D0B1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1D3C2-C4A1-4537-95BD-F2C1163C12BE}" type="datetimeFigureOut">
              <a:rPr lang="en-CA" smtClean="0"/>
              <a:t>2026-10-05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DB50CB-356B-134F-9C0B-21F3B0694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DF123F-DCA8-3BBE-7FF9-B1C123B55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09B83-9243-4139-9770-5DC321303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93398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0CBE35C-71BB-1F11-E25F-D5DD3AEEC1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07A3764-A84B-E382-DFDE-FE443E51E118}"/>
              </a:ext>
            </a:extLst>
          </p:cNvPr>
          <p:cNvSpPr txBox="1"/>
          <p:nvPr userDrawn="1"/>
        </p:nvSpPr>
        <p:spPr>
          <a:xfrm>
            <a:off x="595086" y="6532786"/>
            <a:ext cx="1075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b="1" dirty="0">
                <a:solidFill>
                  <a:schemeClr val="bg1"/>
                </a:solidFill>
              </a:rPr>
              <a:t>CAS 2026</a:t>
            </a:r>
            <a:endParaRPr lang="en-CA" b="1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61D9B7-3EEC-B14D-3175-E8682E3BC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094A75-31F3-516B-DBB8-74BE8BAD8D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3A862F-07FE-E887-B828-A3522C8D2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B66B52-107B-C336-9D07-7306160D7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1D3C2-C4A1-4537-95BD-F2C1163C12BE}" type="datetimeFigureOut">
              <a:rPr lang="en-CA" smtClean="0"/>
              <a:t>2026-10-05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667644-5934-1A24-2C13-93BB2C30E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ABFBD3-850F-F3FA-6E2F-7C8F4262B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09B83-9243-4139-9770-5DC321303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88547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41531-DCDC-D023-D42A-5F3564B44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8E41DB-3959-C78E-53E0-2C40011370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6479D5-3762-E4E1-E35D-FD0F311EBB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E2A9FA-1652-AD36-7FC7-21F5B2F50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1D3C2-C4A1-4537-95BD-F2C1163C12BE}" type="datetimeFigureOut">
              <a:rPr lang="en-CA" smtClean="0"/>
              <a:t>2026-10-05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A2FF1C-5CA3-66FA-4828-B98089ED7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0C87A5-E7A9-9DF7-CF33-EA1B8267D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09B83-9243-4139-9770-5DC321303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37486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15634-1393-E367-477E-34AF0B463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122823-446F-CFF7-75B8-E3394E933B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031932-27B6-1386-8A92-DD1FCF5C2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1D3C2-C4A1-4537-95BD-F2C1163C12BE}" type="datetimeFigureOut">
              <a:rPr lang="en-CA" smtClean="0"/>
              <a:t>2026-10-05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9D243-BA3E-4950-6B51-12752F29B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EE4265-4FBA-336B-78AF-4303A4F7C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09B83-9243-4139-9770-5DC321303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7353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9475F6-06D3-799F-4A43-DFB6ADEFC7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D01183-7412-BE91-4607-599E5391E0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B1FC08-FF16-0B2E-A15A-80C23B2AF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1D3C2-C4A1-4537-95BD-F2C1163C12BE}" type="datetimeFigureOut">
              <a:rPr lang="en-CA" smtClean="0"/>
              <a:t>2026-10-05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5D27E-2902-07CA-28A3-83A03698A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F58685-394F-7823-7DF7-56EC7FB5E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09B83-9243-4139-9770-5DC321303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7434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FC38E8-F266-D162-D6EE-145CD1E3F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095E09-546F-F257-C01E-161BD33F72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4411C2-3B29-48ED-BD4C-3035034CA4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31D3C2-C4A1-4537-95BD-F2C1163C12BE}" type="datetimeFigureOut">
              <a:rPr lang="en-CA" smtClean="0"/>
              <a:t>2026-10-05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C1E6D-7E0D-E588-35FD-B7CAA75F35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6B7E6D-5E7F-9A3D-78B5-3ABAA11A9F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09B83-9243-4139-9770-5DC321303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88127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4E436-B93B-F21C-96EE-129D034FC6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78410A-B0AE-DB7A-7E23-4D0FF78B72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22204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COA Licenses</dc:creator>
  <cp:lastModifiedBy>COA - Mary</cp:lastModifiedBy>
  <cp:revision>3</cp:revision>
  <dcterms:created xsi:type="dcterms:W3CDTF">2025-10-03T19:22:56Z</dcterms:created>
  <dcterms:modified xsi:type="dcterms:W3CDTF">2026-10-05T18:51:47Z</dcterms:modified>
</cp:coreProperties>
</file>